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9" r:id="rId3"/>
    <p:sldId id="273" r:id="rId4"/>
    <p:sldId id="274" r:id="rId5"/>
    <p:sldId id="27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58" r:id="rId19"/>
    <p:sldId id="272" r:id="rId20"/>
    <p:sldId id="257"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DFA0A66-B745-4C5B-AC04-AA96A675F5AB}" type="datetimeFigureOut">
              <a:rPr lang="en-AU" smtClean="0"/>
              <a:t>26/07/2015</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910D739-A004-4EC2-AAA5-FE2CAB98A256}" type="slidenum">
              <a:rPr lang="en-AU" smtClean="0"/>
              <a:t>‹#›</a:t>
            </a:fld>
            <a:endParaRPr lang="en-AU"/>
          </a:p>
        </p:txBody>
      </p:sp>
    </p:spTree>
    <p:extLst>
      <p:ext uri="{BB962C8B-B14F-4D97-AF65-F5344CB8AC3E}">
        <p14:creationId xmlns:p14="http://schemas.microsoft.com/office/powerpoint/2010/main" val="26040335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3960440" cy="1470025"/>
          </a:xfrm>
        </p:spPr>
        <p:txBody>
          <a:bodyPr>
            <a:normAutofit/>
          </a:bodyPr>
          <a:lstStyle>
            <a:lvl1pPr>
              <a:defRPr sz="3600">
                <a:solidFill>
                  <a:schemeClr val="bg2"/>
                </a:solidFill>
              </a:defRPr>
            </a:lvl1pPr>
          </a:lstStyle>
          <a:p>
            <a:r>
              <a:rPr lang="en-US" dirty="0" smtClean="0"/>
              <a:t>Click to edit Master title style</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26/07/2015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8567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26/07/2015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43658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26/07/2015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4819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26/07/2015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56327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26/07/2015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99262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26/07/2015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
        <p:nvSpPr>
          <p:cNvPr id="6" name="Content Placeholder 2"/>
          <p:cNvSpPr>
            <a:spLocks noGrp="1"/>
          </p:cNvSpPr>
          <p:nvPr>
            <p:ph idx="1"/>
          </p:nvPr>
        </p:nvSpPr>
        <p:spPr>
          <a:xfrm>
            <a:off x="467544" y="1628800"/>
            <a:ext cx="4968552"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89634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39951" y="3507085"/>
            <a:ext cx="4354761"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4139951" y="2006898"/>
            <a:ext cx="435476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229B672-2334-4B8C-B997-53E186C08393}" type="datetimeFigureOut">
              <a:rPr lang="en-AU" smtClean="0"/>
              <a:t>26/07/2015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4927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half" idx="2"/>
          </p:nvPr>
        </p:nvSpPr>
        <p:spPr>
          <a:xfrm>
            <a:off x="4139952" y="1600200"/>
            <a:ext cx="45468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229B672-2334-4B8C-B997-53E186C08393}" type="datetimeFigureOut">
              <a:rPr lang="en-AU" smtClean="0"/>
              <a:t>26/07/2015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5675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5" name="Text Placeholder 4"/>
          <p:cNvSpPr>
            <a:spLocks noGrp="1"/>
          </p:cNvSpPr>
          <p:nvPr>
            <p:ph type="body" sz="quarter" idx="3"/>
          </p:nvPr>
        </p:nvSpPr>
        <p:spPr>
          <a:xfrm>
            <a:off x="4139953" y="1535113"/>
            <a:ext cx="45468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9953" y="2174875"/>
            <a:ext cx="45468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229B672-2334-4B8C-B997-53E186C08393}" type="datetimeFigureOut">
              <a:rPr lang="en-AU" smtClean="0"/>
              <a:t>26/07/2015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06065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26/07/2015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23126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9B672-2334-4B8C-B997-53E186C08393}" type="datetimeFigureOut">
              <a:rPr lang="en-AU" smtClean="0"/>
              <a:t>26/07/2015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3160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26/07/2015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37612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9B672-2334-4B8C-B997-53E186C08393}" type="datetimeFigureOut">
              <a:rPr lang="en-AU" smtClean="0"/>
              <a:t>26/07/2015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5DDAA-0C72-4DD2-BB82-89E2AD24A875}" type="slidenum">
              <a:rPr lang="en-AU" smtClean="0"/>
              <a:t>‹#›</a:t>
            </a:fld>
            <a:endParaRPr lang="en-AU"/>
          </a:p>
        </p:txBody>
      </p:sp>
    </p:spTree>
    <p:extLst>
      <p:ext uri="{BB962C8B-B14F-4D97-AF65-F5344CB8AC3E}">
        <p14:creationId xmlns:p14="http://schemas.microsoft.com/office/powerpoint/2010/main" val="381776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i="1" kern="1200">
          <a:solidFill>
            <a:schemeClr val="bg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i="1" kern="1200">
          <a:solidFill>
            <a:schemeClr val="bg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i="1" kern="1200">
          <a:solidFill>
            <a:schemeClr val="bg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284984"/>
            <a:ext cx="3960440" cy="2376264"/>
          </a:xfrm>
        </p:spPr>
        <p:txBody>
          <a:bodyPr>
            <a:normAutofit fontScale="90000"/>
          </a:bodyPr>
          <a:lstStyle/>
          <a:p>
            <a:r>
              <a:rPr lang="en-AU" cap="all" dirty="0" smtClean="0"/>
              <a:t>Victory Against all Odds:  </a:t>
            </a:r>
            <a:br>
              <a:rPr lang="en-AU" cap="all" dirty="0" smtClean="0"/>
            </a:br>
            <a:r>
              <a:rPr lang="en-AU" i="1" dirty="0" smtClean="0"/>
              <a:t>The Faith of a Foreign Woman</a:t>
            </a:r>
            <a:endParaRPr lang="en-AU" i="1" dirty="0"/>
          </a:p>
        </p:txBody>
      </p:sp>
    </p:spTree>
    <p:extLst>
      <p:ext uri="{BB962C8B-B14F-4D97-AF65-F5344CB8AC3E}">
        <p14:creationId xmlns:p14="http://schemas.microsoft.com/office/powerpoint/2010/main" val="4091893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Ruth</a:t>
            </a:r>
            <a:endParaRPr lang="en-AU" dirty="0"/>
          </a:p>
        </p:txBody>
      </p:sp>
      <p:sp>
        <p:nvSpPr>
          <p:cNvPr id="3" name="Content Placeholder 2"/>
          <p:cNvSpPr>
            <a:spLocks noGrp="1"/>
          </p:cNvSpPr>
          <p:nvPr>
            <p:ph idx="1"/>
          </p:nvPr>
        </p:nvSpPr>
        <p:spPr>
          <a:xfrm>
            <a:off x="467544" y="1600200"/>
            <a:ext cx="8219256" cy="4997152"/>
          </a:xfrm>
        </p:spPr>
        <p:txBody>
          <a:bodyPr>
            <a:normAutofit fontScale="92500" lnSpcReduction="10000"/>
          </a:bodyPr>
          <a:lstStyle/>
          <a:p>
            <a:pPr marL="0" indent="0">
              <a:buNone/>
            </a:pPr>
            <a:r>
              <a:rPr lang="en-AU" dirty="0" smtClean="0"/>
              <a:t>11 </a:t>
            </a:r>
            <a:r>
              <a:rPr lang="en-AU" dirty="0"/>
              <a:t>But Naomi said, “Return home, my daughters. Why would you come with me? Am I going to have any more sons, who could become your husbands? 12 Return home, my daughters; I am too old to have another husband. Even if I thought there was still hope for me—even if I had a husband tonight and then gave birth to sons—13 would you wait until they grew up? Would you remain unmarried for them? No, my daughters. It is more bitter for me than for you, because the LORD’s hand has turned against me!” </a:t>
            </a:r>
          </a:p>
          <a:p>
            <a:pPr marL="0" indent="0">
              <a:buNone/>
            </a:pPr>
            <a:r>
              <a:rPr lang="en-AU" dirty="0"/>
              <a:t>14 At this they wept aloud again. Then </a:t>
            </a:r>
            <a:r>
              <a:rPr lang="en-AU" dirty="0" err="1"/>
              <a:t>Orpah</a:t>
            </a:r>
            <a:r>
              <a:rPr lang="en-AU" dirty="0"/>
              <a:t> kissed </a:t>
            </a:r>
            <a:endParaRPr lang="en-AU" dirty="0" smtClean="0"/>
          </a:p>
          <a:p>
            <a:pPr marL="0" indent="0">
              <a:buNone/>
            </a:pPr>
            <a:r>
              <a:rPr lang="en-AU" dirty="0" smtClean="0"/>
              <a:t>her </a:t>
            </a:r>
            <a:r>
              <a:rPr lang="en-AU" dirty="0"/>
              <a:t>mother-in-law goodbye, but Ruth clung to her. </a:t>
            </a:r>
          </a:p>
        </p:txBody>
      </p:sp>
    </p:spTree>
    <p:extLst>
      <p:ext uri="{BB962C8B-B14F-4D97-AF65-F5344CB8AC3E}">
        <p14:creationId xmlns:p14="http://schemas.microsoft.com/office/powerpoint/2010/main" val="3462657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Ruth</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dirty="0" smtClean="0"/>
              <a:t>1:15 </a:t>
            </a:r>
            <a:r>
              <a:rPr lang="en-AU" dirty="0"/>
              <a:t>“Look,” said Naomi, “your sister-in-law is going back to her people and her gods. Go back with her.” </a:t>
            </a:r>
          </a:p>
          <a:p>
            <a:pPr marL="0" indent="0">
              <a:buNone/>
            </a:pPr>
            <a:r>
              <a:rPr lang="en-AU" dirty="0"/>
              <a:t>16 But Ruth replied, “Don’t urge me to leave you or to turn back from you. Where you go I will go, and where you stay I will stay. Your people will be my people and your God my God. 17 Where you die I will die, and there I will be buried. May the LORD deal with me, be it ever so severely, if even death separates you and me.” 18 When Naomi realized that Ruth was determined to go with her, she stopped urging her. </a:t>
            </a:r>
          </a:p>
        </p:txBody>
      </p:sp>
    </p:spTree>
    <p:extLst>
      <p:ext uri="{BB962C8B-B14F-4D97-AF65-F5344CB8AC3E}">
        <p14:creationId xmlns:p14="http://schemas.microsoft.com/office/powerpoint/2010/main" val="18568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Ruth</a:t>
            </a:r>
            <a:endParaRPr lang="en-AU" dirty="0"/>
          </a:p>
        </p:txBody>
      </p:sp>
      <p:sp>
        <p:nvSpPr>
          <p:cNvPr id="3" name="Content Placeholder 2"/>
          <p:cNvSpPr>
            <a:spLocks noGrp="1"/>
          </p:cNvSpPr>
          <p:nvPr>
            <p:ph idx="1"/>
          </p:nvPr>
        </p:nvSpPr>
        <p:spPr/>
        <p:txBody>
          <a:bodyPr>
            <a:normAutofit fontScale="92500"/>
          </a:bodyPr>
          <a:lstStyle/>
          <a:p>
            <a:pPr marL="0" indent="0">
              <a:buNone/>
            </a:pPr>
            <a:r>
              <a:rPr lang="en-AU" dirty="0"/>
              <a:t>1:19 So the two women went on until they came to Bethlehem. When they arrived in Bethlehem, the whole town was stirred because of them, and the women exclaimed, “Can this be Naomi?” </a:t>
            </a:r>
          </a:p>
          <a:p>
            <a:pPr marL="0" indent="0">
              <a:buNone/>
            </a:pPr>
            <a:r>
              <a:rPr lang="en-AU" dirty="0"/>
              <a:t>20 “Don’t call me Naomi,” she told them. “Call me Mara, because the Almighty has made my life very bitter. 21 I went away full, but the LORD has brought me back </a:t>
            </a:r>
            <a:endParaRPr lang="en-AU" dirty="0" smtClean="0"/>
          </a:p>
          <a:p>
            <a:pPr marL="0" indent="0">
              <a:buNone/>
            </a:pPr>
            <a:r>
              <a:rPr lang="en-AU" dirty="0" smtClean="0"/>
              <a:t>empty</a:t>
            </a:r>
            <a:r>
              <a:rPr lang="en-AU" dirty="0"/>
              <a:t>. Why call me Naomi? The LORD has afflicted </a:t>
            </a:r>
            <a:endParaRPr lang="en-AU" dirty="0" smtClean="0"/>
          </a:p>
          <a:p>
            <a:pPr marL="0" indent="0">
              <a:buNone/>
            </a:pPr>
            <a:r>
              <a:rPr lang="en-AU" dirty="0" smtClean="0"/>
              <a:t>me</a:t>
            </a:r>
            <a:r>
              <a:rPr lang="en-AU" dirty="0"/>
              <a:t>; the Almighty has brought misfortune upon me.” </a:t>
            </a:r>
          </a:p>
        </p:txBody>
      </p:sp>
    </p:spTree>
    <p:extLst>
      <p:ext uri="{BB962C8B-B14F-4D97-AF65-F5344CB8AC3E}">
        <p14:creationId xmlns:p14="http://schemas.microsoft.com/office/powerpoint/2010/main" val="3037494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Ruth</a:t>
            </a:r>
            <a:endParaRPr lang="en-AU" dirty="0"/>
          </a:p>
        </p:txBody>
      </p:sp>
      <p:sp>
        <p:nvSpPr>
          <p:cNvPr id="3" name="Content Placeholder 2"/>
          <p:cNvSpPr>
            <a:spLocks noGrp="1"/>
          </p:cNvSpPr>
          <p:nvPr>
            <p:ph idx="1"/>
          </p:nvPr>
        </p:nvSpPr>
        <p:spPr>
          <a:xfrm>
            <a:off x="467544" y="1600200"/>
            <a:ext cx="8219256" cy="5069160"/>
          </a:xfrm>
        </p:spPr>
        <p:txBody>
          <a:bodyPr>
            <a:normAutofit fontScale="85000" lnSpcReduction="20000"/>
          </a:bodyPr>
          <a:lstStyle/>
          <a:p>
            <a:pPr marL="0" indent="0">
              <a:buNone/>
            </a:pPr>
            <a:r>
              <a:rPr lang="en-AU" dirty="0" smtClean="0"/>
              <a:t>1:22 </a:t>
            </a:r>
            <a:r>
              <a:rPr lang="en-AU" dirty="0"/>
              <a:t>So Naomi returned from Moab accompanied by Ruth the Moabite, her daughter-in-law, arriving in Bethlehem as the barley harvest was beginning. </a:t>
            </a:r>
          </a:p>
          <a:p>
            <a:pPr marL="0" indent="0">
              <a:buNone/>
            </a:pPr>
            <a:endParaRPr lang="en-AU" dirty="0"/>
          </a:p>
          <a:p>
            <a:pPr marL="0" indent="0">
              <a:buNone/>
            </a:pPr>
            <a:r>
              <a:rPr lang="en-AU" dirty="0" smtClean="0"/>
              <a:t>2:1 </a:t>
            </a:r>
            <a:r>
              <a:rPr lang="en-AU" dirty="0"/>
              <a:t>Now Naomi had a relative on her husband’s side, a man of standing from the clan of </a:t>
            </a:r>
            <a:r>
              <a:rPr lang="en-AU" dirty="0" err="1"/>
              <a:t>Elimelek</a:t>
            </a:r>
            <a:r>
              <a:rPr lang="en-AU" dirty="0"/>
              <a:t>, whose name was Boaz. </a:t>
            </a:r>
          </a:p>
          <a:p>
            <a:pPr marL="0" indent="0">
              <a:buNone/>
            </a:pPr>
            <a:r>
              <a:rPr lang="en-AU" dirty="0"/>
              <a:t>2 And Ruth the Moabite said to Naomi, “Let me go to the fields and pick up the leftover grain behind anyone in whose eyes I find </a:t>
            </a:r>
            <a:r>
              <a:rPr lang="en-AU" dirty="0" smtClean="0"/>
              <a:t>favour.” </a:t>
            </a:r>
            <a:endParaRPr lang="en-AU" dirty="0"/>
          </a:p>
          <a:p>
            <a:pPr marL="0" indent="0">
              <a:buNone/>
            </a:pPr>
            <a:r>
              <a:rPr lang="en-AU" dirty="0"/>
              <a:t>Naomi said to her, “Go ahead, my daughter.” 3 So she went </a:t>
            </a:r>
            <a:endParaRPr lang="en-AU" dirty="0" smtClean="0"/>
          </a:p>
          <a:p>
            <a:pPr marL="0" indent="0">
              <a:buNone/>
            </a:pPr>
            <a:r>
              <a:rPr lang="en-AU" dirty="0" smtClean="0"/>
              <a:t>out</a:t>
            </a:r>
            <a:r>
              <a:rPr lang="en-AU" dirty="0"/>
              <a:t>, entered a field and began to glean behind the harvesters. </a:t>
            </a:r>
            <a:endParaRPr lang="en-AU" dirty="0" smtClean="0"/>
          </a:p>
          <a:p>
            <a:pPr marL="0" indent="0">
              <a:buNone/>
            </a:pPr>
            <a:r>
              <a:rPr lang="en-AU" dirty="0" smtClean="0"/>
              <a:t>As </a:t>
            </a:r>
            <a:r>
              <a:rPr lang="en-AU" dirty="0"/>
              <a:t>it </a:t>
            </a:r>
            <a:r>
              <a:rPr lang="en-AU" dirty="0" smtClean="0"/>
              <a:t>turned </a:t>
            </a:r>
            <a:r>
              <a:rPr lang="en-AU" dirty="0"/>
              <a:t>out, she was working in a field belonging to </a:t>
            </a:r>
            <a:endParaRPr lang="en-AU" dirty="0" smtClean="0"/>
          </a:p>
          <a:p>
            <a:pPr marL="0" indent="0">
              <a:buNone/>
            </a:pPr>
            <a:r>
              <a:rPr lang="en-AU" dirty="0" smtClean="0"/>
              <a:t>Boaz</a:t>
            </a:r>
            <a:r>
              <a:rPr lang="en-AU" dirty="0"/>
              <a:t>, </a:t>
            </a:r>
            <a:r>
              <a:rPr lang="en-AU" dirty="0" smtClean="0"/>
              <a:t>who </a:t>
            </a:r>
            <a:r>
              <a:rPr lang="en-AU" dirty="0"/>
              <a:t>was </a:t>
            </a:r>
            <a:r>
              <a:rPr lang="en-AU" dirty="0" smtClean="0"/>
              <a:t>from </a:t>
            </a:r>
            <a:r>
              <a:rPr lang="en-AU" dirty="0"/>
              <a:t>the clan of </a:t>
            </a:r>
            <a:r>
              <a:rPr lang="en-AU" dirty="0" err="1"/>
              <a:t>Elimelek</a:t>
            </a:r>
            <a:r>
              <a:rPr lang="en-AU" dirty="0"/>
              <a:t>. </a:t>
            </a:r>
          </a:p>
        </p:txBody>
      </p:sp>
    </p:spTree>
    <p:extLst>
      <p:ext uri="{BB962C8B-B14F-4D97-AF65-F5344CB8AC3E}">
        <p14:creationId xmlns:p14="http://schemas.microsoft.com/office/powerpoint/2010/main" val="4167533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Ruth</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AU" dirty="0"/>
              <a:t>2:10 At this, she bowed down with her face to the ground. She asked him, “Why have I found such </a:t>
            </a:r>
            <a:r>
              <a:rPr lang="en-AU" dirty="0" smtClean="0"/>
              <a:t>favour </a:t>
            </a:r>
            <a:r>
              <a:rPr lang="en-AU" dirty="0"/>
              <a:t>in your eyes that you notice me—a foreigner?” </a:t>
            </a:r>
          </a:p>
          <a:p>
            <a:pPr marL="0" indent="0">
              <a:buNone/>
            </a:pPr>
            <a:r>
              <a:rPr lang="en-AU" dirty="0"/>
              <a:t>11 Boaz replied, “I’ve been told all about what you have done for your mother-in-law since the death of your husband—how you left your father and mother and your homeland and came to live with a people you did not know before. 12 May the LORD repay you for what you have done. May you be richly rewarded by the LORD, the </a:t>
            </a:r>
            <a:endParaRPr lang="en-AU" dirty="0" smtClean="0"/>
          </a:p>
          <a:p>
            <a:pPr marL="0" indent="0">
              <a:buNone/>
            </a:pPr>
            <a:r>
              <a:rPr lang="en-AU" dirty="0" smtClean="0"/>
              <a:t>God </a:t>
            </a:r>
            <a:r>
              <a:rPr lang="en-AU" dirty="0"/>
              <a:t>of Israel, under whose wings you have come to </a:t>
            </a:r>
            <a:endParaRPr lang="en-AU" dirty="0" smtClean="0"/>
          </a:p>
          <a:p>
            <a:pPr marL="0" indent="0">
              <a:buNone/>
            </a:pPr>
            <a:r>
              <a:rPr lang="en-AU" dirty="0" smtClean="0"/>
              <a:t>take </a:t>
            </a:r>
            <a:r>
              <a:rPr lang="en-AU" dirty="0"/>
              <a:t>refuge.” </a:t>
            </a:r>
          </a:p>
          <a:p>
            <a:pPr marL="0" indent="0">
              <a:buNone/>
            </a:pPr>
            <a:endParaRPr lang="en-AU" dirty="0"/>
          </a:p>
        </p:txBody>
      </p:sp>
    </p:spTree>
    <p:extLst>
      <p:ext uri="{BB962C8B-B14F-4D97-AF65-F5344CB8AC3E}">
        <p14:creationId xmlns:p14="http://schemas.microsoft.com/office/powerpoint/2010/main" val="3142764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Ruth</a:t>
            </a:r>
            <a:endParaRPr lang="en-AU" dirty="0"/>
          </a:p>
        </p:txBody>
      </p:sp>
      <p:sp>
        <p:nvSpPr>
          <p:cNvPr id="3" name="Content Placeholder 2"/>
          <p:cNvSpPr>
            <a:spLocks noGrp="1"/>
          </p:cNvSpPr>
          <p:nvPr>
            <p:ph idx="1"/>
          </p:nvPr>
        </p:nvSpPr>
        <p:spPr/>
        <p:txBody>
          <a:bodyPr>
            <a:normAutofit fontScale="85000" lnSpcReduction="20000"/>
          </a:bodyPr>
          <a:lstStyle/>
          <a:p>
            <a:pPr marL="0" indent="0">
              <a:buNone/>
            </a:pPr>
            <a:r>
              <a:rPr lang="en-AU" dirty="0" smtClean="0"/>
              <a:t>3:3 </a:t>
            </a:r>
            <a:r>
              <a:rPr lang="en-AU" dirty="0"/>
              <a:t>One day Ruth’s mother-in-law Naomi said to her, “My daughter, I must find a home for you, where you will be well provided for. 2 Now Boaz, with whose women you have worked, is a relative of ours. Tonight he will be winnowing barley on the threshing floor. 3 Wash, put on perfume, and get dressed in your best clothes. Then go down to the threshing floor, but don’t let him know you are there until he has finished eating and drinking. 4 When he lies down, note the place where he is lying. Then go and uncover his feet and lie down. He will tell you what to do.” </a:t>
            </a:r>
          </a:p>
          <a:p>
            <a:pPr marL="0" indent="0">
              <a:buNone/>
            </a:pPr>
            <a:r>
              <a:rPr lang="en-AU" dirty="0"/>
              <a:t>5 “I will do whatever you say,” Ruth answered. 6 So she went down to the threshing floor and did everything her </a:t>
            </a:r>
            <a:endParaRPr lang="en-AU" dirty="0" smtClean="0"/>
          </a:p>
          <a:p>
            <a:pPr marL="0" indent="0">
              <a:buNone/>
            </a:pPr>
            <a:r>
              <a:rPr lang="en-AU" dirty="0" smtClean="0"/>
              <a:t>mother-in-law </a:t>
            </a:r>
            <a:r>
              <a:rPr lang="en-AU" dirty="0"/>
              <a:t>told her to do. </a:t>
            </a:r>
          </a:p>
          <a:p>
            <a:pPr marL="0" indent="0">
              <a:buNone/>
            </a:pPr>
            <a:endParaRPr lang="en-AU" dirty="0"/>
          </a:p>
        </p:txBody>
      </p:sp>
    </p:spTree>
    <p:extLst>
      <p:ext uri="{BB962C8B-B14F-4D97-AF65-F5344CB8AC3E}">
        <p14:creationId xmlns:p14="http://schemas.microsoft.com/office/powerpoint/2010/main" val="3775230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Ruth</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dirty="0" smtClean="0"/>
              <a:t>7 </a:t>
            </a:r>
            <a:r>
              <a:rPr lang="en-AU" dirty="0"/>
              <a:t>When Boaz had finished eating and drinking and was in good spirits, he went over to lie down at the far end of the grain pile. Ruth approached quietly, uncovered his feet and lay down. 8 In the middle of the night something startled the man; he turned—and there was a woman lying at his feet! </a:t>
            </a:r>
          </a:p>
          <a:p>
            <a:pPr marL="0" indent="0">
              <a:buNone/>
            </a:pPr>
            <a:r>
              <a:rPr lang="en-AU" dirty="0"/>
              <a:t>9 “Who are you?” he asked. </a:t>
            </a:r>
          </a:p>
          <a:p>
            <a:pPr marL="0" indent="0">
              <a:buNone/>
            </a:pPr>
            <a:r>
              <a:rPr lang="en-AU" dirty="0"/>
              <a:t>“I am your servant Ruth,” she said. “Spread the corner of your garment over me, since you are a </a:t>
            </a:r>
            <a:endParaRPr lang="en-AU" dirty="0" smtClean="0"/>
          </a:p>
          <a:p>
            <a:pPr marL="0" indent="0">
              <a:buNone/>
            </a:pPr>
            <a:r>
              <a:rPr lang="en-AU" dirty="0" smtClean="0"/>
              <a:t>guardian-redeemer </a:t>
            </a:r>
            <a:r>
              <a:rPr lang="en-AU" dirty="0"/>
              <a:t>of our family.” </a:t>
            </a:r>
          </a:p>
          <a:p>
            <a:pPr marL="0" indent="0">
              <a:buNone/>
            </a:pPr>
            <a:endParaRPr lang="en-AU" dirty="0"/>
          </a:p>
        </p:txBody>
      </p:sp>
    </p:spTree>
    <p:extLst>
      <p:ext uri="{BB962C8B-B14F-4D97-AF65-F5344CB8AC3E}">
        <p14:creationId xmlns:p14="http://schemas.microsoft.com/office/powerpoint/2010/main" val="3922863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Ruth</a:t>
            </a:r>
            <a:endParaRPr lang="en-AU" dirty="0"/>
          </a:p>
        </p:txBody>
      </p:sp>
      <p:sp>
        <p:nvSpPr>
          <p:cNvPr id="3" name="Content Placeholder 2"/>
          <p:cNvSpPr>
            <a:spLocks noGrp="1"/>
          </p:cNvSpPr>
          <p:nvPr>
            <p:ph idx="1"/>
          </p:nvPr>
        </p:nvSpPr>
        <p:spPr/>
        <p:txBody>
          <a:bodyPr>
            <a:normAutofit fontScale="85000" lnSpcReduction="20000"/>
          </a:bodyPr>
          <a:lstStyle/>
          <a:p>
            <a:pPr marL="0" indent="0">
              <a:buNone/>
            </a:pPr>
            <a:r>
              <a:rPr lang="en-AU" dirty="0"/>
              <a:t>4:13 So Boaz took Ruth and she became his wife. When he made love to her, the LORD enabled her to conceive, and she gave birth to a son. 14 The women said to Naomi: “Praise be to the LORD, who this day has not left you without a guardian-redeemer. May he become famous throughout Israel! 15 He will renew your life and sustain you in your old age. For your daughter-in-law, who loves you and who is better to you than seven sons, has given him birth.” </a:t>
            </a:r>
          </a:p>
          <a:p>
            <a:pPr marL="0" indent="0">
              <a:buNone/>
            </a:pPr>
            <a:r>
              <a:rPr lang="en-AU" dirty="0"/>
              <a:t>16 Then Naomi took the child in her arms and cared for him. </a:t>
            </a:r>
            <a:endParaRPr lang="en-AU" dirty="0" smtClean="0"/>
          </a:p>
          <a:p>
            <a:pPr marL="0" indent="0">
              <a:buNone/>
            </a:pPr>
            <a:r>
              <a:rPr lang="en-AU" dirty="0" smtClean="0"/>
              <a:t>17 </a:t>
            </a:r>
            <a:r>
              <a:rPr lang="en-AU" dirty="0"/>
              <a:t>The women living there said, “Naomi has a son!” And </a:t>
            </a:r>
            <a:endParaRPr lang="en-AU" dirty="0" smtClean="0"/>
          </a:p>
          <a:p>
            <a:pPr marL="0" indent="0">
              <a:buNone/>
            </a:pPr>
            <a:r>
              <a:rPr lang="en-AU" dirty="0" smtClean="0"/>
              <a:t>they </a:t>
            </a:r>
            <a:r>
              <a:rPr lang="en-AU" dirty="0"/>
              <a:t>named him Obed. He was the father of Jesse, the father </a:t>
            </a:r>
            <a:endParaRPr lang="en-AU" dirty="0" smtClean="0"/>
          </a:p>
          <a:p>
            <a:pPr marL="0" indent="0">
              <a:buNone/>
            </a:pPr>
            <a:r>
              <a:rPr lang="en-AU" dirty="0" smtClean="0"/>
              <a:t>of </a:t>
            </a:r>
            <a:r>
              <a:rPr lang="en-AU" dirty="0"/>
              <a:t>David. </a:t>
            </a:r>
          </a:p>
        </p:txBody>
      </p:sp>
    </p:spTree>
    <p:extLst>
      <p:ext uri="{BB962C8B-B14F-4D97-AF65-F5344CB8AC3E}">
        <p14:creationId xmlns:p14="http://schemas.microsoft.com/office/powerpoint/2010/main" val="1317203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 WHAT?</a:t>
            </a:r>
            <a:endParaRPr lang="en-AU" dirty="0"/>
          </a:p>
        </p:txBody>
      </p:sp>
      <p:sp>
        <p:nvSpPr>
          <p:cNvPr id="3" name="Content Placeholder 2"/>
          <p:cNvSpPr>
            <a:spLocks noGrp="1"/>
          </p:cNvSpPr>
          <p:nvPr>
            <p:ph idx="1"/>
          </p:nvPr>
        </p:nvSpPr>
        <p:spPr/>
        <p:txBody>
          <a:bodyPr/>
          <a:lstStyle/>
          <a:p>
            <a:pPr marL="514350" indent="-514350">
              <a:buAutoNum type="arabicPeriod"/>
            </a:pPr>
            <a:r>
              <a:rPr lang="en-AU" dirty="0" smtClean="0"/>
              <a:t>God uses outsiders </a:t>
            </a:r>
          </a:p>
          <a:p>
            <a:pPr marL="514350" indent="-514350">
              <a:buAutoNum type="arabicPeriod"/>
            </a:pPr>
            <a:endParaRPr lang="en-AU" dirty="0"/>
          </a:p>
          <a:p>
            <a:pPr marL="514350" indent="-514350">
              <a:buAutoNum type="arabicPeriod"/>
            </a:pPr>
            <a:r>
              <a:rPr lang="en-AU" dirty="0" smtClean="0"/>
              <a:t>Jesus </a:t>
            </a:r>
            <a:r>
              <a:rPr lang="en-AU" dirty="0"/>
              <a:t>Christ is the </a:t>
            </a:r>
            <a:r>
              <a:rPr lang="en-AU" dirty="0" smtClean="0"/>
              <a:t>ultimate kinsman/guardian-redeemer</a:t>
            </a:r>
            <a:endParaRPr lang="en-AU" dirty="0"/>
          </a:p>
          <a:p>
            <a:pPr marL="514350" indent="-514350">
              <a:buAutoNum type="arabicPeriod"/>
            </a:pPr>
            <a:endParaRPr lang="en-AU" dirty="0" smtClean="0"/>
          </a:p>
          <a:p>
            <a:pPr marL="514350" indent="-514350">
              <a:buAutoNum type="arabicPeriod"/>
            </a:pPr>
            <a:r>
              <a:rPr lang="en-AU" dirty="0" smtClean="0"/>
              <a:t>God </a:t>
            </a:r>
            <a:r>
              <a:rPr lang="en-AU" dirty="0"/>
              <a:t>is calling </a:t>
            </a:r>
            <a:r>
              <a:rPr lang="en-AU" dirty="0" smtClean="0"/>
              <a:t>Every One </a:t>
            </a:r>
            <a:r>
              <a:rPr lang="en-AU" dirty="0"/>
              <a:t>of </a:t>
            </a:r>
            <a:r>
              <a:rPr lang="en-AU" dirty="0" smtClean="0"/>
              <a:t>  us </a:t>
            </a:r>
            <a:r>
              <a:rPr lang="en-AU" dirty="0"/>
              <a:t>to be a </a:t>
            </a:r>
            <a:r>
              <a:rPr lang="en-AU" dirty="0" smtClean="0"/>
              <a:t>modern day Boaz </a:t>
            </a:r>
            <a:endParaRPr lang="en-AU" dirty="0"/>
          </a:p>
        </p:txBody>
      </p:sp>
    </p:spTree>
    <p:extLst>
      <p:ext uri="{BB962C8B-B14F-4D97-AF65-F5344CB8AC3E}">
        <p14:creationId xmlns:p14="http://schemas.microsoft.com/office/powerpoint/2010/main" val="31940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dirty="0" smtClean="0"/>
              <a:t/>
            </a:r>
            <a:br>
              <a:rPr lang="en-AU" sz="3600" dirty="0" smtClean="0"/>
            </a:br>
            <a:r>
              <a:rPr lang="en-AU" sz="3600" dirty="0" smtClean="0"/>
              <a:t>God </a:t>
            </a:r>
            <a:r>
              <a:rPr lang="en-AU" sz="3600" dirty="0"/>
              <a:t>is calling </a:t>
            </a:r>
            <a:r>
              <a:rPr lang="en-AU" sz="3600" dirty="0" smtClean="0"/>
              <a:t>Every One </a:t>
            </a:r>
            <a:r>
              <a:rPr lang="en-AU" sz="3600" dirty="0"/>
              <a:t>of us to be a modern day Boaz </a:t>
            </a:r>
            <a:r>
              <a:rPr lang="en-AU" dirty="0"/>
              <a:t/>
            </a:r>
            <a:br>
              <a:rPr lang="en-AU" dirty="0"/>
            </a:br>
            <a:endParaRPr lang="en-AU" dirty="0"/>
          </a:p>
        </p:txBody>
      </p:sp>
      <p:sp>
        <p:nvSpPr>
          <p:cNvPr id="3" name="Content Placeholder 2"/>
          <p:cNvSpPr>
            <a:spLocks noGrp="1"/>
          </p:cNvSpPr>
          <p:nvPr>
            <p:ph idx="1"/>
          </p:nvPr>
        </p:nvSpPr>
        <p:spPr>
          <a:xfrm>
            <a:off x="467544" y="1340768"/>
            <a:ext cx="5400600" cy="5328592"/>
          </a:xfrm>
        </p:spPr>
        <p:txBody>
          <a:bodyPr>
            <a:normAutofit fontScale="55000" lnSpcReduction="20000"/>
          </a:bodyPr>
          <a:lstStyle/>
          <a:p>
            <a:pPr marL="0" indent="0">
              <a:buNone/>
            </a:pPr>
            <a:r>
              <a:rPr lang="en-AU" sz="3800" dirty="0"/>
              <a:t>•Take time to talk to a child at their </a:t>
            </a:r>
            <a:r>
              <a:rPr lang="en-AU" sz="3800" dirty="0" smtClean="0"/>
              <a:t>level</a:t>
            </a:r>
          </a:p>
          <a:p>
            <a:pPr marL="0" indent="0">
              <a:buNone/>
            </a:pPr>
            <a:r>
              <a:rPr lang="en-AU" sz="3800" dirty="0"/>
              <a:t>•Foster </a:t>
            </a:r>
            <a:r>
              <a:rPr lang="en-AU" sz="3800" dirty="0" smtClean="0"/>
              <a:t>a child</a:t>
            </a:r>
            <a:endParaRPr lang="en-AU" sz="3800" dirty="0"/>
          </a:p>
          <a:p>
            <a:pPr marL="0" indent="0">
              <a:buNone/>
            </a:pPr>
            <a:r>
              <a:rPr lang="en-AU" sz="3800" dirty="0" smtClean="0"/>
              <a:t>•Volunteer </a:t>
            </a:r>
            <a:r>
              <a:rPr lang="en-AU" sz="3800" dirty="0"/>
              <a:t>in a community service </a:t>
            </a:r>
          </a:p>
          <a:p>
            <a:pPr marL="0" indent="0">
              <a:buNone/>
            </a:pPr>
            <a:r>
              <a:rPr lang="en-AU" sz="3800" dirty="0" smtClean="0"/>
              <a:t>•Be </a:t>
            </a:r>
            <a:r>
              <a:rPr lang="en-AU" sz="3800" dirty="0"/>
              <a:t>a mentor to someone who is younger</a:t>
            </a:r>
          </a:p>
          <a:p>
            <a:pPr marL="0" indent="0">
              <a:buNone/>
            </a:pPr>
            <a:r>
              <a:rPr lang="en-AU" sz="3800" dirty="0" smtClean="0"/>
              <a:t>•Volunteer </a:t>
            </a:r>
            <a:r>
              <a:rPr lang="en-AU" sz="3800" dirty="0"/>
              <a:t>in our children’s ministry</a:t>
            </a:r>
          </a:p>
          <a:p>
            <a:pPr marL="0" indent="0">
              <a:buNone/>
            </a:pPr>
            <a:r>
              <a:rPr lang="en-AU" sz="3800" dirty="0" smtClean="0"/>
              <a:t>•Go </a:t>
            </a:r>
            <a:r>
              <a:rPr lang="en-AU" sz="3800" dirty="0"/>
              <a:t>on a short-term mission trip</a:t>
            </a:r>
          </a:p>
          <a:p>
            <a:pPr marL="0" indent="0">
              <a:buNone/>
            </a:pPr>
            <a:r>
              <a:rPr lang="en-AU" sz="3800" dirty="0" smtClean="0"/>
              <a:t>•Look </a:t>
            </a:r>
            <a:r>
              <a:rPr lang="en-AU" sz="3800" dirty="0"/>
              <a:t>out for and love our single parents</a:t>
            </a:r>
          </a:p>
          <a:p>
            <a:pPr marL="0" indent="0">
              <a:buNone/>
            </a:pPr>
            <a:r>
              <a:rPr lang="en-AU" sz="3800" dirty="0" smtClean="0"/>
              <a:t>•Invite </a:t>
            </a:r>
            <a:r>
              <a:rPr lang="en-AU" sz="3800" dirty="0"/>
              <a:t>a single parent family over for some relaxation </a:t>
            </a:r>
            <a:r>
              <a:rPr lang="en-AU" sz="3800" dirty="0" smtClean="0"/>
              <a:t>	or </a:t>
            </a:r>
            <a:r>
              <a:rPr lang="en-AU" sz="3800" dirty="0"/>
              <a:t>even on a </a:t>
            </a:r>
            <a:r>
              <a:rPr lang="en-AU" sz="3800" dirty="0" smtClean="0"/>
              <a:t>family holiday</a:t>
            </a:r>
            <a:endParaRPr lang="en-AU" sz="3800" dirty="0"/>
          </a:p>
          <a:p>
            <a:pPr marL="0" indent="0">
              <a:buNone/>
            </a:pPr>
            <a:r>
              <a:rPr lang="en-AU" sz="3800" dirty="0" smtClean="0"/>
              <a:t>•Speak </a:t>
            </a:r>
            <a:r>
              <a:rPr lang="en-AU" sz="3800" dirty="0"/>
              <a:t>encouragement to a person who is struggling</a:t>
            </a:r>
          </a:p>
          <a:p>
            <a:pPr marL="0" indent="0">
              <a:buNone/>
            </a:pPr>
            <a:r>
              <a:rPr lang="en-AU" sz="3800" dirty="0" smtClean="0"/>
              <a:t>•Invite </a:t>
            </a:r>
            <a:r>
              <a:rPr lang="en-AU" sz="3800" dirty="0"/>
              <a:t>a widow over for dinner </a:t>
            </a:r>
          </a:p>
          <a:p>
            <a:pPr marL="0" indent="0">
              <a:buNone/>
            </a:pPr>
            <a:r>
              <a:rPr lang="en-AU" sz="3800" dirty="0" smtClean="0"/>
              <a:t>•Have </a:t>
            </a:r>
            <a:r>
              <a:rPr lang="en-AU" sz="3800" dirty="0"/>
              <a:t>your family or your life group go to a nursing </a:t>
            </a:r>
            <a:r>
              <a:rPr lang="en-AU" sz="3800" dirty="0" smtClean="0"/>
              <a:t>	home </a:t>
            </a:r>
            <a:r>
              <a:rPr lang="en-AU" sz="3800" dirty="0"/>
              <a:t>and visit those who are </a:t>
            </a:r>
            <a:r>
              <a:rPr lang="en-AU" sz="3800" dirty="0" smtClean="0"/>
              <a:t>alone</a:t>
            </a:r>
            <a:endParaRPr lang="en-AU" sz="3800" dirty="0"/>
          </a:p>
          <a:p>
            <a:pPr marL="0" indent="0">
              <a:buNone/>
            </a:pPr>
            <a:r>
              <a:rPr lang="en-AU" sz="3800" dirty="0" smtClean="0"/>
              <a:t>•Sit </a:t>
            </a:r>
            <a:r>
              <a:rPr lang="en-AU" sz="3800" dirty="0"/>
              <a:t>with a new kid in school or a new work colleague </a:t>
            </a:r>
            <a:r>
              <a:rPr lang="en-AU" sz="3800" dirty="0" smtClean="0"/>
              <a:t>•</a:t>
            </a:r>
            <a:r>
              <a:rPr lang="en-AU" sz="3800" dirty="0" smtClean="0"/>
              <a:t>Meet </a:t>
            </a:r>
            <a:r>
              <a:rPr lang="en-AU" sz="3800" dirty="0"/>
              <a:t>the new migrants who have moved into your street</a:t>
            </a:r>
          </a:p>
          <a:p>
            <a:pPr marL="0" indent="0">
              <a:buNone/>
            </a:pPr>
            <a:endParaRPr lang="en-AU" dirty="0"/>
          </a:p>
        </p:txBody>
      </p:sp>
    </p:spTree>
    <p:extLst>
      <p:ext uri="{BB962C8B-B14F-4D97-AF65-F5344CB8AC3E}">
        <p14:creationId xmlns:p14="http://schemas.microsoft.com/office/powerpoint/2010/main" val="2299461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499992" y="3501008"/>
            <a:ext cx="4464496" cy="2376264"/>
          </a:xfrm>
        </p:spPr>
        <p:txBody>
          <a:bodyPr>
            <a:normAutofit/>
          </a:bodyPr>
          <a:lstStyle/>
          <a:p>
            <a:pPr algn="l"/>
            <a:r>
              <a:rPr lang="en-AU" i="1" dirty="0" smtClean="0">
                <a:solidFill>
                  <a:srgbClr val="701C00"/>
                </a:solidFill>
              </a:rPr>
              <a:t>Family News</a:t>
            </a:r>
            <a:br>
              <a:rPr lang="en-AU" i="1" dirty="0" smtClean="0">
                <a:solidFill>
                  <a:srgbClr val="701C00"/>
                </a:solidFill>
              </a:rPr>
            </a:br>
            <a:r>
              <a:rPr lang="en-AU" i="1" dirty="0" smtClean="0">
                <a:solidFill>
                  <a:srgbClr val="701C00"/>
                </a:solidFill>
              </a:rPr>
              <a:t>1. David MacPherson  </a:t>
            </a:r>
            <a:br>
              <a:rPr lang="en-AU" i="1" dirty="0" smtClean="0">
                <a:solidFill>
                  <a:srgbClr val="701C00"/>
                </a:solidFill>
              </a:rPr>
            </a:br>
            <a:r>
              <a:rPr lang="en-AU" i="1" dirty="0" smtClean="0">
                <a:solidFill>
                  <a:srgbClr val="701C00"/>
                </a:solidFill>
              </a:rPr>
              <a:t>2. Our Women’s Ministry</a:t>
            </a:r>
            <a:endParaRPr lang="en-AU" i="1" dirty="0">
              <a:solidFill>
                <a:srgbClr val="701C00"/>
              </a:solidFill>
            </a:endParaRPr>
          </a:p>
        </p:txBody>
      </p:sp>
    </p:spTree>
    <p:extLst>
      <p:ext uri="{BB962C8B-B14F-4D97-AF65-F5344CB8AC3E}">
        <p14:creationId xmlns:p14="http://schemas.microsoft.com/office/powerpoint/2010/main" val="3773816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4007587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3829662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284984"/>
            <a:ext cx="3960440" cy="2376264"/>
          </a:xfrm>
        </p:spPr>
        <p:txBody>
          <a:bodyPr>
            <a:normAutofit fontScale="90000"/>
          </a:bodyPr>
          <a:lstStyle/>
          <a:p>
            <a:r>
              <a:rPr lang="en-AU" cap="all" dirty="0" smtClean="0"/>
              <a:t>Victory Against all Odds:  </a:t>
            </a:r>
            <a:br>
              <a:rPr lang="en-AU" cap="all" dirty="0" smtClean="0"/>
            </a:br>
            <a:r>
              <a:rPr lang="en-AU" i="1" dirty="0" smtClean="0"/>
              <a:t>The Faith of a Foreign Woman</a:t>
            </a:r>
            <a:endParaRPr lang="en-AU" i="1" dirty="0"/>
          </a:p>
        </p:txBody>
      </p:sp>
    </p:spTree>
    <p:extLst>
      <p:ext uri="{BB962C8B-B14F-4D97-AF65-F5344CB8AC3E}">
        <p14:creationId xmlns:p14="http://schemas.microsoft.com/office/powerpoint/2010/main" val="4053744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Acceptance</a:t>
            </a:r>
            <a:endParaRPr lang="en-AU" dirty="0"/>
          </a:p>
        </p:txBody>
      </p:sp>
      <p:sp>
        <p:nvSpPr>
          <p:cNvPr id="3" name="Content Placeholder 2"/>
          <p:cNvSpPr>
            <a:spLocks noGrp="1"/>
          </p:cNvSpPr>
          <p:nvPr>
            <p:ph idx="1"/>
          </p:nvPr>
        </p:nvSpPr>
        <p:spPr/>
        <p:txBody>
          <a:bodyPr/>
          <a:lstStyle/>
          <a:p>
            <a:pPr marL="0" indent="0">
              <a:buNone/>
            </a:pPr>
            <a:r>
              <a:rPr lang="en-AU" dirty="0"/>
              <a:t>Being accepted and knowing where you are going is so important and it often comes at a price. </a:t>
            </a:r>
            <a:endParaRPr lang="en-AU" dirty="0"/>
          </a:p>
        </p:txBody>
      </p:sp>
    </p:spTree>
    <p:extLst>
      <p:ext uri="{BB962C8B-B14F-4D97-AF65-F5344CB8AC3E}">
        <p14:creationId xmlns:p14="http://schemas.microsoft.com/office/powerpoint/2010/main" val="3052312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Ruth</a:t>
            </a:r>
            <a:endParaRPr lang="en-AU" dirty="0"/>
          </a:p>
        </p:txBody>
      </p:sp>
      <p:sp>
        <p:nvSpPr>
          <p:cNvPr id="3" name="Content Placeholder 2"/>
          <p:cNvSpPr>
            <a:spLocks noGrp="1"/>
          </p:cNvSpPr>
          <p:nvPr>
            <p:ph idx="1"/>
          </p:nvPr>
        </p:nvSpPr>
        <p:spPr/>
        <p:txBody>
          <a:bodyPr/>
          <a:lstStyle/>
          <a:p>
            <a:pPr marL="0" indent="0">
              <a:buNone/>
            </a:pPr>
            <a:r>
              <a:rPr lang="en-AU" dirty="0" smtClean="0"/>
              <a:t>1:1 </a:t>
            </a:r>
            <a:r>
              <a:rPr lang="en-AU" dirty="0"/>
              <a:t>In the days when the judges ruled, a there was a famine in the land. So a man from Bethlehem in Judah, together with his wife and two sons, went to live for a while in the country of Moab. 2 The man’s name was </a:t>
            </a:r>
            <a:r>
              <a:rPr lang="en-AU" dirty="0" err="1"/>
              <a:t>Elimelek</a:t>
            </a:r>
            <a:r>
              <a:rPr lang="en-AU" dirty="0"/>
              <a:t>, his wife’s name was Naomi, and the names of his two sons were </a:t>
            </a:r>
            <a:r>
              <a:rPr lang="en-AU" dirty="0" err="1"/>
              <a:t>Mahlon</a:t>
            </a:r>
            <a:r>
              <a:rPr lang="en-AU" dirty="0"/>
              <a:t> and </a:t>
            </a:r>
            <a:r>
              <a:rPr lang="en-AU" dirty="0" err="1"/>
              <a:t>Kilion</a:t>
            </a:r>
            <a:r>
              <a:rPr lang="en-AU" dirty="0"/>
              <a:t>. They were </a:t>
            </a:r>
            <a:r>
              <a:rPr lang="en-AU" dirty="0" err="1"/>
              <a:t>Ephrathites</a:t>
            </a:r>
            <a:r>
              <a:rPr lang="en-AU" dirty="0"/>
              <a:t> from Bethlehem, Judah. And they went to Moab and lived there. </a:t>
            </a:r>
          </a:p>
        </p:txBody>
      </p:sp>
    </p:spTree>
    <p:extLst>
      <p:ext uri="{BB962C8B-B14F-4D97-AF65-F5344CB8AC3E}">
        <p14:creationId xmlns:p14="http://schemas.microsoft.com/office/powerpoint/2010/main" val="1553631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Ruth</a:t>
            </a:r>
            <a:endParaRPr lang="en-AU" dirty="0"/>
          </a:p>
        </p:txBody>
      </p:sp>
      <p:sp>
        <p:nvSpPr>
          <p:cNvPr id="3" name="Content Placeholder 2"/>
          <p:cNvSpPr>
            <a:spLocks noGrp="1"/>
          </p:cNvSpPr>
          <p:nvPr>
            <p:ph idx="1"/>
          </p:nvPr>
        </p:nvSpPr>
        <p:spPr/>
        <p:txBody>
          <a:bodyPr/>
          <a:lstStyle/>
          <a:p>
            <a:pPr marL="0" indent="0">
              <a:buNone/>
            </a:pPr>
            <a:r>
              <a:rPr lang="en-AU" dirty="0" smtClean="0"/>
              <a:t>1:3 </a:t>
            </a:r>
            <a:r>
              <a:rPr lang="en-AU" dirty="0"/>
              <a:t>Now </a:t>
            </a:r>
            <a:r>
              <a:rPr lang="en-AU" dirty="0" err="1"/>
              <a:t>Elimelek</a:t>
            </a:r>
            <a:r>
              <a:rPr lang="en-AU" dirty="0"/>
              <a:t>, Naomi’s husband, died, and she was left with her two sons. 4 They married Moabite women, one named </a:t>
            </a:r>
            <a:r>
              <a:rPr lang="en-AU" dirty="0" err="1"/>
              <a:t>Orpah</a:t>
            </a:r>
            <a:r>
              <a:rPr lang="en-AU" dirty="0"/>
              <a:t> and the other Ruth</a:t>
            </a:r>
            <a:r>
              <a:rPr lang="en-AU" dirty="0" smtClean="0"/>
              <a:t>.</a:t>
            </a:r>
          </a:p>
          <a:p>
            <a:pPr marL="0" indent="0">
              <a:buNone/>
            </a:pPr>
            <a:endParaRPr lang="en-AU" dirty="0"/>
          </a:p>
          <a:p>
            <a:pPr marL="0" indent="0">
              <a:buNone/>
            </a:pPr>
            <a:r>
              <a:rPr lang="en-AU" dirty="0" smtClean="0"/>
              <a:t>1:4b </a:t>
            </a:r>
            <a:r>
              <a:rPr lang="en-AU" dirty="0"/>
              <a:t>After they had lived there about ten years, 5 both </a:t>
            </a:r>
            <a:r>
              <a:rPr lang="en-AU" dirty="0" err="1"/>
              <a:t>Mahlon</a:t>
            </a:r>
            <a:r>
              <a:rPr lang="en-AU" dirty="0"/>
              <a:t> and </a:t>
            </a:r>
            <a:r>
              <a:rPr lang="en-AU" dirty="0" err="1"/>
              <a:t>Kilion</a:t>
            </a:r>
            <a:r>
              <a:rPr lang="en-AU" dirty="0"/>
              <a:t> also died, and Naomi was left without her two sons and her husband. </a:t>
            </a:r>
          </a:p>
        </p:txBody>
      </p:sp>
    </p:spTree>
    <p:extLst>
      <p:ext uri="{BB962C8B-B14F-4D97-AF65-F5344CB8AC3E}">
        <p14:creationId xmlns:p14="http://schemas.microsoft.com/office/powerpoint/2010/main" val="338497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Ruth</a:t>
            </a:r>
            <a:endParaRPr lang="en-AU" dirty="0"/>
          </a:p>
        </p:txBody>
      </p:sp>
      <p:sp>
        <p:nvSpPr>
          <p:cNvPr id="3" name="Content Placeholder 2"/>
          <p:cNvSpPr>
            <a:spLocks noGrp="1"/>
          </p:cNvSpPr>
          <p:nvPr>
            <p:ph idx="1"/>
          </p:nvPr>
        </p:nvSpPr>
        <p:spPr/>
        <p:txBody>
          <a:bodyPr/>
          <a:lstStyle/>
          <a:p>
            <a:pPr marL="0" indent="0">
              <a:buNone/>
            </a:pPr>
            <a:r>
              <a:rPr lang="en-AU" dirty="0" smtClean="0"/>
              <a:t>1:6 </a:t>
            </a:r>
            <a:r>
              <a:rPr lang="en-AU" dirty="0"/>
              <a:t>When Naomi heard in Moab that the LORD had come to the aid of his people by providing food for them, she and her daughters-in-law prepared to return home from there. 7 With her two daughters-in-law she left the place where she had been living and set out on the road that would take them back to the land of Judah. </a:t>
            </a:r>
          </a:p>
        </p:txBody>
      </p:sp>
    </p:spTree>
    <p:extLst>
      <p:ext uri="{BB962C8B-B14F-4D97-AF65-F5344CB8AC3E}">
        <p14:creationId xmlns:p14="http://schemas.microsoft.com/office/powerpoint/2010/main" val="546979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Ruth</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dirty="0" smtClean="0"/>
              <a:t>1:8 </a:t>
            </a:r>
            <a:r>
              <a:rPr lang="en-AU" dirty="0"/>
              <a:t>Then Naomi said to her two daughters-in-law, “Go back, each of you, to your mother’s home. May the LORD show you kindness, as you have shown kindness to your dead husbands and to me. 9 May the LORD grant that each of you will find rest in the home of another husband.” </a:t>
            </a:r>
          </a:p>
          <a:p>
            <a:pPr marL="0" indent="0">
              <a:buNone/>
            </a:pPr>
            <a:r>
              <a:rPr lang="en-AU" dirty="0"/>
              <a:t>Then she kissed them goodbye and they wept aloud 10 and said to her, “We will go back with you to your people.” </a:t>
            </a:r>
          </a:p>
        </p:txBody>
      </p:sp>
    </p:spTree>
    <p:extLst>
      <p:ext uri="{BB962C8B-B14F-4D97-AF65-F5344CB8AC3E}">
        <p14:creationId xmlns:p14="http://schemas.microsoft.com/office/powerpoint/2010/main" val="2167453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 Story">
      <a:majorFont>
        <a:latin typeface="Goudy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1445</Words>
  <Application>Microsoft Office PowerPoint</Application>
  <PresentationFormat>On-screen Show (4:3)</PresentationFormat>
  <Paragraphs>76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Victory Against all Odds:   The Faith of a Foreign Woman</vt:lpstr>
      <vt:lpstr>Family News 1. David MacPherson   2. Our Women’s Ministry</vt:lpstr>
      <vt:lpstr>PowerPoint Presentation</vt:lpstr>
      <vt:lpstr>Victory Against all Odds:   The Faith of a Foreign Woman</vt:lpstr>
      <vt:lpstr>Acceptance</vt:lpstr>
      <vt:lpstr>Ruth</vt:lpstr>
      <vt:lpstr>Ruth</vt:lpstr>
      <vt:lpstr>Ruth</vt:lpstr>
      <vt:lpstr>Ruth</vt:lpstr>
      <vt:lpstr>Ruth</vt:lpstr>
      <vt:lpstr>Ruth</vt:lpstr>
      <vt:lpstr>Ruth</vt:lpstr>
      <vt:lpstr>Ruth</vt:lpstr>
      <vt:lpstr>Ruth</vt:lpstr>
      <vt:lpstr>Ruth</vt:lpstr>
      <vt:lpstr>Ruth</vt:lpstr>
      <vt:lpstr>Ruth</vt:lpstr>
      <vt:lpstr>SO WHAT?</vt:lpstr>
      <vt:lpstr> God is calling Every One of us to be a modern day Boaz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Rod Thom</cp:lastModifiedBy>
  <cp:revision>20</cp:revision>
  <cp:lastPrinted>2015-07-25T23:09:42Z</cp:lastPrinted>
  <dcterms:created xsi:type="dcterms:W3CDTF">2015-05-04T08:43:21Z</dcterms:created>
  <dcterms:modified xsi:type="dcterms:W3CDTF">2015-07-25T23:16:41Z</dcterms:modified>
</cp:coreProperties>
</file>